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5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A3BE8EA-99EA-486A-BACF-3953A3C33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D63E00F-F3EE-4D08-9E98-73B27C21C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B8CEFDF-CC43-4593-B976-7966AEC9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DF3FFEB-54B3-47EB-9E39-885575A9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43F87AD-F883-476C-A66A-C26EF1ED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2431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F617AA-E58E-4095-B1F4-C3691BB4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CE08AAB-D9A4-4363-A1E1-B038499F9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14DC789-AC97-4344-8E23-174BA675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0DB2F7F-8743-43CF-971A-D38356B7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F6291AB-3D54-428E-ADD8-4C9581E2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8886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B3C30DC-424D-4A57-A606-620CFFB40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DD225C8-0C2A-4A1E-88DF-6183503B8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48C6AC0-1DEB-4A0E-9B66-903725358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DEAA75E-D5DD-4B62-90CA-D4959B98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12FC906-6A15-47D9-A119-0C29D845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9485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1FDE948-8292-4FA9-9A8D-3B72D3CE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81C3C23-AB8E-4F1A-B979-0CD6DF42F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6D119A4-0C25-4F2A-AFC1-192965CC5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EA91906-07EF-45D8-BFF6-4F0106B23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E3E6342-C1E0-4BA3-8D9E-172FB26E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7554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6F9F8C-FA81-4C24-9E86-75CF2BAAA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00C752D-48AE-46CE-B31D-61634392B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BA9E212-3641-41AD-B2C3-765B654C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C3BD75C-F0A6-447A-9E0D-7D2AF8B84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4422FB9-FCA5-4AD5-A638-3104355E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9312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67D244-0094-4FB8-9F3F-692B27A5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EE83F77-054E-49ED-85D9-F2DC62F76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0CEB462-66E4-46B7-A24C-1B595D8B0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F522238-DB96-4E71-BEE1-AE0E0C68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6DF7D22-AB4D-4650-80AF-73FC753E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AA054EE-35C8-4F3B-8331-384FEB89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2962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6969FE-FC3F-416A-9A5B-98106869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2A1BF23-70FD-4A99-B946-651059895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A563E5A-47C1-429C-9109-63BDA53C5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DE7575AE-2F3F-4ECA-B91F-AAAC79A40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BD31232-65EA-4C0E-88EA-2DC1A65F7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FF803A39-2456-477D-9292-AC62A6D73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090CEB3-3ABD-475E-B8C6-19DDEB11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275F4144-A59B-4123-9107-039ACD0A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3631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67EB26-F2AB-44D4-A496-5223A650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EF51E760-B3C2-49CB-BBB2-F8AFB6C86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836E128-300B-4E3C-977E-FA936875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BC0A54F-97A6-40D0-82D1-38F9A4D1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4170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CBA8F431-B640-4F74-8E17-6BF64D60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006FEB7D-AFAF-48B5-9BD0-CB420693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DB07215-C37D-4C6A-9DA8-CED7FC90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845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B24248-11C2-40E9-AC4B-328BC032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B1B5DD5-512D-48AE-8636-1B3927D29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0330AB3-376D-4FDC-A897-21AC708AB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F3EE913-9771-4329-8CD7-AE45490D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D500AD1-EBD0-47BE-9773-7770F54C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EE546A6-15E1-4FBE-B783-C6F31AA8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0715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21375C-FFD3-49EC-9AFB-543D98A0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B2C39345-0BF6-4E04-9878-ED5629828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0525DCAB-5DDD-40DD-9879-DD422E84B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490881B-B778-4489-977D-B8E227309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C0C3BFAA-D7D6-42A8-AC18-726E7B5D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81DB9D2-E773-413B-B58D-33D9A199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2805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561D7C0E-9438-47E0-BA4C-C19EAFD6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B2DD2FD-C749-499F-92C1-51EA2AFED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18A1B68-3753-4665-90B8-8A0AE90F3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0EA1E-AAFE-4E98-B2C6-D558E4EFB9C2}" type="datetimeFigureOut">
              <a:rPr lang="pl-PL" smtClean="0"/>
              <a:pPr/>
              <a:t>2020-05-12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E966F93-8573-4BAD-816C-B8535B4C4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4D0F502-C6D8-410C-93BE-EAD3CB3ED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20F0F-9906-4354-9AAC-79B09AAD99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858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budynek, siedzi, stół, drewniane&#10;&#10;Opis wygenerowany automatycznie">
            <a:extLst>
              <a:ext uri="{FF2B5EF4-FFF2-40B4-BE49-F238E27FC236}">
                <a16:creationId xmlns:a16="http://schemas.microsoft.com/office/drawing/2014/main" xmlns="" id="{DC0A8680-F47D-44BE-8B18-30F0A0120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t="50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FB04AD-8800-45B6-BCA7-9E3B77AC9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FFFFFF"/>
                </a:solidFill>
              </a:rPr>
              <a:t>JEDNA Z MOICH ULUBIONYCH KSIĄŻEK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1999A62-9C12-4916-AF5E-63860452F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550" y="5735638"/>
            <a:ext cx="9144000" cy="109839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Anna Olszewska klasa 4</a:t>
            </a:r>
          </a:p>
        </p:txBody>
      </p:sp>
    </p:spTree>
    <p:extLst>
      <p:ext uri="{BB962C8B-B14F-4D97-AF65-F5344CB8AC3E}">
        <p14:creationId xmlns:p14="http://schemas.microsoft.com/office/powerpoint/2010/main" xmlns="" val="691156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49E635-07B0-481E-B01F-1A4E28552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419450"/>
            <a:ext cx="2469624" cy="56509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Bardzo</a:t>
            </a:r>
            <a:r>
              <a:rPr lang="en-US" sz="2400" dirty="0"/>
              <a:t> </a:t>
            </a:r>
            <a:r>
              <a:rPr lang="en-US" sz="2400" dirty="0" err="1"/>
              <a:t>lubię</a:t>
            </a:r>
            <a:r>
              <a:rPr lang="en-US" sz="2400" dirty="0"/>
              <a:t> </a:t>
            </a:r>
            <a:r>
              <a:rPr lang="en-US" sz="2400" dirty="0" err="1"/>
              <a:t>czytać</a:t>
            </a:r>
            <a:r>
              <a:rPr lang="en-US" sz="2400" dirty="0"/>
              <a:t> </a:t>
            </a:r>
            <a:r>
              <a:rPr lang="en-US" sz="2400" dirty="0" err="1"/>
              <a:t>książkę</a:t>
            </a:r>
            <a:r>
              <a:rPr lang="en-US" sz="2400" dirty="0"/>
              <a:t> </a:t>
            </a:r>
            <a:r>
              <a:rPr lang="en-US" sz="2400" dirty="0" err="1"/>
              <a:t>Tove</a:t>
            </a:r>
            <a:r>
              <a:rPr lang="en-US" sz="2400" dirty="0"/>
              <a:t> Jansson </a:t>
            </a:r>
            <a:br>
              <a:rPr lang="en-US" sz="2400" dirty="0"/>
            </a:br>
            <a:r>
              <a:rPr lang="en-US" sz="2400" dirty="0"/>
              <a:t>„ Zima </a:t>
            </a:r>
            <a:r>
              <a:rPr lang="pl-PL" sz="2400" dirty="0"/>
              <a:t>M</a:t>
            </a:r>
            <a:r>
              <a:rPr lang="en-US" sz="2400" dirty="0" err="1"/>
              <a:t>uminków</a:t>
            </a:r>
            <a:r>
              <a:rPr lang="en-US" sz="2400" dirty="0"/>
              <a:t>”. </a:t>
            </a:r>
            <a:r>
              <a:rPr lang="en-US" sz="2400" dirty="0" err="1"/>
              <a:t>Niedawno</a:t>
            </a:r>
            <a:r>
              <a:rPr lang="en-US" sz="2400" dirty="0"/>
              <a:t> </a:t>
            </a:r>
            <a:r>
              <a:rPr lang="en-US" sz="2400" dirty="0" err="1"/>
              <a:t>czytałam</a:t>
            </a:r>
            <a:r>
              <a:rPr lang="en-US" sz="2400" dirty="0"/>
              <a:t> </a:t>
            </a:r>
            <a:r>
              <a:rPr lang="en-US" sz="2400" dirty="0" err="1"/>
              <a:t>ją</a:t>
            </a:r>
            <a:r>
              <a:rPr lang="en-US" sz="2400" dirty="0"/>
              <a:t> </a:t>
            </a:r>
            <a:r>
              <a:rPr lang="en-US" sz="2400" dirty="0" err="1"/>
              <a:t>kolejny</a:t>
            </a:r>
            <a:r>
              <a:rPr lang="en-US" sz="2400" dirty="0"/>
              <a:t> </a:t>
            </a:r>
            <a:r>
              <a:rPr lang="en-US" sz="2400" dirty="0" err="1"/>
              <a:t>raz</a:t>
            </a:r>
            <a:r>
              <a:rPr lang="en-US" sz="2400" dirty="0"/>
              <a:t> </a:t>
            </a:r>
            <a:r>
              <a:rPr lang="en-US" sz="2400" dirty="0" err="1"/>
              <a:t>mojej</a:t>
            </a:r>
            <a:r>
              <a:rPr lang="en-US" sz="2400" dirty="0"/>
              <a:t> </a:t>
            </a:r>
            <a:r>
              <a:rPr lang="en-US" sz="2400" dirty="0" err="1"/>
              <a:t>młodszej</a:t>
            </a:r>
            <a:r>
              <a:rPr lang="en-US" sz="2400" dirty="0"/>
              <a:t> </a:t>
            </a:r>
            <a:r>
              <a:rPr lang="en-US" sz="2400" dirty="0" err="1"/>
              <a:t>siostrze</a:t>
            </a:r>
            <a:r>
              <a:rPr lang="en-US" sz="2400" dirty="0"/>
              <a:t>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58109F9A-0EE5-48A3-8BF1-45FCE3FA6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" b="8664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73" name="Rectangle 63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121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01E531-04D6-4A54-B635-9306E929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/>
              <a:t>Jest to </a:t>
            </a:r>
            <a:r>
              <a:rPr lang="en-US" sz="3400"/>
              <a:t>jedna</a:t>
            </a:r>
            <a:r>
              <a:rPr lang="en-US" sz="3400" dirty="0"/>
              <a:t> z </a:t>
            </a:r>
            <a:r>
              <a:rPr lang="en-US" sz="3400"/>
              <a:t>dziewięciu</a:t>
            </a:r>
            <a:r>
              <a:rPr lang="en-US" sz="3400" dirty="0"/>
              <a:t> </a:t>
            </a:r>
            <a:r>
              <a:rPr lang="en-US" sz="3400"/>
              <a:t>książek</a:t>
            </a:r>
            <a:r>
              <a:rPr lang="en-US" sz="3400" dirty="0"/>
              <a:t> z </a:t>
            </a:r>
            <a:r>
              <a:rPr lang="en-US" sz="3400"/>
              <a:t>cyklu</a:t>
            </a:r>
            <a:r>
              <a:rPr lang="en-US" sz="3400" dirty="0"/>
              <a:t> o</a:t>
            </a:r>
            <a:r>
              <a:rPr lang="en-US" sz="3400"/>
              <a:t> Muminkach</a:t>
            </a:r>
            <a:r>
              <a:rPr lang="en-US" sz="3400" dirty="0"/>
              <a:t>. </a:t>
            </a:r>
            <a:r>
              <a:rPr lang="en-US" sz="3400"/>
              <a:t/>
            </a:r>
            <a:br>
              <a:rPr lang="en-US" sz="3400"/>
            </a:br>
            <a:r>
              <a:rPr lang="en-US" sz="3400"/>
              <a:t>„Zima Muminków”należy</a:t>
            </a:r>
            <a:r>
              <a:rPr lang="en-US" sz="3400" dirty="0"/>
              <a:t> do </a:t>
            </a:r>
            <a:r>
              <a:rPr lang="en-US" sz="3400"/>
              <a:t>moich</a:t>
            </a:r>
            <a:r>
              <a:rPr lang="en-US" sz="3400" dirty="0"/>
              <a:t> </a:t>
            </a:r>
            <a:r>
              <a:rPr lang="en-US" sz="3400"/>
              <a:t>ulubionych</a:t>
            </a:r>
            <a:r>
              <a:rPr lang="en-US" sz="3400" dirty="0"/>
              <a:t>. </a:t>
            </a:r>
            <a:endParaRPr lang="en-US" sz="34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D6B8B4C-BC14-4D38-89C7-43C6FA26AE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7053" y="2264230"/>
            <a:ext cx="3939439" cy="400855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4A19B84-6BF0-4A71-A2E1-A0CD2D24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936" r="-1" b="-1"/>
          <a:stretch/>
        </p:blipFill>
        <p:spPr>
          <a:xfrm>
            <a:off x="7031111" y="2264229"/>
            <a:ext cx="4108231" cy="400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969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5F4D120-3921-42A8-A063-46B023CB0C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9D01B3E5-85F4-41A9-A504-D5E6268DE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09E89C-8041-4DF9-B0F1-ECC0291A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64" y="354228"/>
            <a:ext cx="4219801" cy="61055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rgbClr val="000000"/>
                </a:solidFill>
              </a:rPr>
              <a:t>Opowiada o trollach zwanych </a:t>
            </a:r>
            <a:r>
              <a:rPr lang="en-US" sz="2400" dirty="0" err="1">
                <a:solidFill>
                  <a:srgbClr val="000000"/>
                </a:solidFill>
              </a:rPr>
              <a:t>Mumin</a:t>
            </a:r>
            <a:r>
              <a:rPr lang="pl-PL" sz="2400" dirty="0" err="1">
                <a:solidFill>
                  <a:srgbClr val="000000"/>
                </a:solidFill>
              </a:rPr>
              <a:t>kami</a:t>
            </a:r>
            <a:r>
              <a:rPr lang="pl-PL" sz="2400" dirty="0">
                <a:solidFill>
                  <a:srgbClr val="000000"/>
                </a:solidFill>
              </a:rPr>
              <a:t>, które zawsze przesypiały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pl-PL" sz="2400" dirty="0">
                <a:solidFill>
                  <a:srgbClr val="000000"/>
                </a:solidFill>
              </a:rPr>
              <a:t>całą </a:t>
            </a:r>
            <a:r>
              <a:rPr lang="en-US" sz="2400" dirty="0" err="1">
                <a:solidFill>
                  <a:srgbClr val="000000"/>
                </a:solidFill>
              </a:rPr>
              <a:t>zimę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r>
              <a:rPr lang="pl-PL" sz="2400" dirty="0">
                <a:solidFill>
                  <a:srgbClr val="000000"/>
                </a:solidFill>
              </a:rPr>
              <a:t> Pewnego dnia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zdarzyło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pl-PL" sz="2400" dirty="0">
                <a:solidFill>
                  <a:srgbClr val="000000"/>
                </a:solidFill>
              </a:rPr>
              <a:t>jednak </a:t>
            </a:r>
            <a:r>
              <a:rPr lang="en-US" sz="2400" dirty="0" err="1">
                <a:solidFill>
                  <a:srgbClr val="000000"/>
                </a:solidFill>
              </a:rPr>
              <a:t>coś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przedziwnego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r>
              <a:rPr lang="pl-PL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Muminek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obudził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się</a:t>
            </a:r>
            <a:r>
              <a:rPr lang="en-US" sz="2400" dirty="0">
                <a:solidFill>
                  <a:srgbClr val="000000"/>
                </a:solidFill>
              </a:rPr>
              <a:t> w </a:t>
            </a:r>
            <a:r>
              <a:rPr lang="en-US" sz="2400" dirty="0" err="1">
                <a:solidFill>
                  <a:srgbClr val="000000"/>
                </a:solidFill>
              </a:rPr>
              <a:t>środku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zimy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nie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mógł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już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zasnąć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pl-PL" sz="2400" dirty="0">
                <a:solidFill>
                  <a:srgbClr val="000000"/>
                </a:solidFill>
              </a:rPr>
              <a:t>Opuścił więc swój dom i w</a:t>
            </a:r>
            <a:r>
              <a:rPr lang="en-US" sz="2400" dirty="0" err="1">
                <a:solidFill>
                  <a:srgbClr val="000000"/>
                </a:solidFill>
              </a:rPr>
              <a:t>yruszył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pl-PL" sz="2400" dirty="0">
                <a:solidFill>
                  <a:srgbClr val="000000"/>
                </a:solidFill>
              </a:rPr>
              <a:t>sam </a:t>
            </a:r>
            <a:r>
              <a:rPr lang="en-US" sz="2400" dirty="0">
                <a:solidFill>
                  <a:srgbClr val="000000"/>
                </a:solidFill>
              </a:rPr>
              <a:t>w </a:t>
            </a:r>
            <a:r>
              <a:rPr lang="en-US" sz="2400" dirty="0" err="1">
                <a:solidFill>
                  <a:srgbClr val="000000"/>
                </a:solidFill>
              </a:rPr>
              <a:t>tajemniczy</a:t>
            </a:r>
            <a:r>
              <a:rPr lang="pl-PL" sz="2400" dirty="0">
                <a:solidFill>
                  <a:srgbClr val="000000"/>
                </a:solidFill>
              </a:rPr>
              <a:t>, i nieznany dla niego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świat</a:t>
            </a:r>
            <a:r>
              <a:rPr lang="pl-PL" sz="2400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306826D-8DE9-4815-A21F-D66CE83761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76169"/>
            <a:ext cx="4999794" cy="64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171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C4504BA-DD25-4AA2-892E-23C6EFCF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dirty="0" err="1"/>
              <a:t>Spotkał</a:t>
            </a:r>
            <a:r>
              <a:rPr lang="en-US" sz="3300" dirty="0"/>
              <a:t> go tam </a:t>
            </a:r>
            <a:r>
              <a:rPr lang="en-US" sz="3300" dirty="0" err="1"/>
              <a:t>szereg</a:t>
            </a:r>
            <a:r>
              <a:rPr lang="en-US" sz="3300" dirty="0"/>
              <a:t> </a:t>
            </a:r>
            <a:r>
              <a:rPr lang="en-US" sz="3300" dirty="0" err="1"/>
              <a:t>niebezpiecznych</a:t>
            </a:r>
            <a:r>
              <a:rPr lang="en-US" sz="3300" dirty="0"/>
              <a:t> </a:t>
            </a:r>
            <a:r>
              <a:rPr lang="en-US" sz="3300" dirty="0" err="1"/>
              <a:t>przygód</a:t>
            </a:r>
            <a:r>
              <a:rPr lang="en-US" sz="3300" dirty="0"/>
              <a:t> </a:t>
            </a:r>
            <a:r>
              <a:rPr lang="en-US" sz="3300" dirty="0" err="1"/>
              <a:t>i</a:t>
            </a:r>
            <a:r>
              <a:rPr lang="en-US" sz="3300" dirty="0"/>
              <a:t> </a:t>
            </a:r>
            <a:r>
              <a:rPr lang="en-US" sz="3300" dirty="0" err="1"/>
              <a:t>nagłych</a:t>
            </a:r>
            <a:r>
              <a:rPr lang="en-US" sz="3300" dirty="0"/>
              <a:t> </a:t>
            </a:r>
            <a:r>
              <a:rPr lang="en-US" sz="3300" dirty="0" err="1"/>
              <a:t>zwrotów</a:t>
            </a:r>
            <a:r>
              <a:rPr lang="en-US" sz="3300" dirty="0"/>
              <a:t> </a:t>
            </a:r>
            <a:r>
              <a:rPr lang="en-US" sz="3300" dirty="0" err="1"/>
              <a:t>akcji</a:t>
            </a:r>
            <a:r>
              <a:rPr lang="en-US" sz="3300" dirty="0"/>
              <a:t>.  </a:t>
            </a:r>
            <a:r>
              <a:rPr lang="en-US" sz="3300" dirty="0" err="1"/>
              <a:t>Okazało</a:t>
            </a:r>
            <a:r>
              <a:rPr lang="en-US" sz="3300" dirty="0"/>
              <a:t> </a:t>
            </a:r>
            <a:r>
              <a:rPr lang="en-US" sz="3300" dirty="0" err="1"/>
              <a:t>się</a:t>
            </a:r>
            <a:r>
              <a:rPr lang="en-US" sz="3300" dirty="0"/>
              <a:t> </a:t>
            </a:r>
            <a:r>
              <a:rPr lang="en-US" sz="3300" dirty="0" err="1"/>
              <a:t>też</a:t>
            </a:r>
            <a:r>
              <a:rPr lang="en-US" sz="3300" dirty="0"/>
              <a:t>, </a:t>
            </a:r>
            <a:r>
              <a:rPr lang="en-US" sz="3300" dirty="0" err="1"/>
              <a:t>że</a:t>
            </a:r>
            <a:r>
              <a:rPr lang="en-US" sz="3300" dirty="0"/>
              <a:t> </a:t>
            </a:r>
            <a:r>
              <a:rPr lang="en-US" sz="3300" dirty="0" err="1"/>
              <a:t>nie</a:t>
            </a:r>
            <a:r>
              <a:rPr lang="en-US" sz="3300" dirty="0"/>
              <a:t> jest </a:t>
            </a:r>
            <a:r>
              <a:rPr lang="en-US" sz="3300" dirty="0" err="1"/>
              <a:t>zupełnie</a:t>
            </a:r>
            <a:r>
              <a:rPr lang="en-US" sz="3300" dirty="0"/>
              <a:t> </a:t>
            </a:r>
            <a:r>
              <a:rPr lang="en-US" sz="3300" dirty="0" err="1"/>
              <a:t>sam.</a:t>
            </a:r>
            <a:r>
              <a:rPr lang="pl-PL" sz="3300" dirty="0"/>
              <a:t> </a:t>
            </a:r>
            <a:r>
              <a:rPr lang="en-US" sz="3300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EDBADB6-E6D0-4097-858C-425951EFA5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537" y="1009644"/>
            <a:ext cx="3380518" cy="28333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BB410E2-7CAD-4FB0-90FE-71F713E158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8694" y="924628"/>
            <a:ext cx="3380518" cy="30086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911F804-57F4-4AD8-88B7-3A79E6EE63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1079293"/>
            <a:ext cx="3553968" cy="26436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F880EF2-DF79-4D9D-8F11-E91D48C79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9748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774142E-9AB9-467C-A4E2-B0E89198DA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974626B-5EEC-4221-9B97-C2CE7ED1E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528506"/>
            <a:ext cx="4062642" cy="4479722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200" dirty="0">
                <a:latin typeface="+mj-lt"/>
              </a:rPr>
              <a:t>W książce jest pięknie przedstawiony krajobraz zimowy: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200" dirty="0">
                <a:latin typeface="+mj-lt"/>
              </a:rPr>
              <a:t>"Niebo było niemal czarne, lecz śnieg lśnił jasnoniebieskim blaskiem w świetle księżyca. Morze spało pod lodem, a głęboko w ziemi, między korzeniami, wszystkie małe stworzonka śniły o wiośnie."</a:t>
            </a:r>
          </a:p>
        </p:txBody>
      </p:sp>
    </p:spTree>
    <p:extLst>
      <p:ext uri="{BB962C8B-B14F-4D97-AF65-F5344CB8AC3E}">
        <p14:creationId xmlns:p14="http://schemas.microsoft.com/office/powerpoint/2010/main" xmlns="" val="349647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C96786-F333-4DC1-80B3-87051BD3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452721"/>
          </a:xfrm>
        </p:spPr>
        <p:txBody>
          <a:bodyPr>
            <a:normAutofit fontScale="90000"/>
          </a:bodyPr>
          <a:lstStyle/>
          <a:p>
            <a:r>
              <a:rPr lang="pl-PL" dirty="0"/>
              <a:t>Jest to książka dla wszystkich. Nie tylko dla dzieci.  Opowiada o samotności, przyjaźni, pokonywaniu barier i radzeniu sobie z przeciwnościami.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20CA976-F1FF-4B87-B8C8-819309AF92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524" y="3047321"/>
            <a:ext cx="3031704" cy="23031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7DB5B2C-8A53-40FE-AE26-0296DDA78A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3142" y="2969702"/>
            <a:ext cx="3949233" cy="29048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6D2468D-9D57-4D11-98D9-DD2384E3CE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3228" y="2912755"/>
            <a:ext cx="4249899" cy="290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500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4C4363-1902-4F42-AF00-1AF4B28F7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463" y="377504"/>
            <a:ext cx="4645250" cy="44713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900" dirty="0"/>
              <a:t>Ponadto opowieść jest bardzo aktualna.</a:t>
            </a:r>
            <a:r>
              <a:rPr lang="en-US" sz="2900" dirty="0"/>
              <a:t> </a:t>
            </a:r>
            <a:r>
              <a:rPr lang="pl-PL" sz="2900" dirty="0"/>
              <a:t>W</a:t>
            </a:r>
            <a:r>
              <a:rPr lang="en-US" sz="2900" dirty="0" err="1"/>
              <a:t>ielu</a:t>
            </a:r>
            <a:r>
              <a:rPr lang="en-US" sz="2900" dirty="0"/>
              <a:t> z </a:t>
            </a:r>
            <a:r>
              <a:rPr lang="en-US" sz="2900" dirty="0" err="1"/>
              <a:t>nas</a:t>
            </a:r>
            <a:r>
              <a:rPr lang="en-US" sz="2900" dirty="0"/>
              <a:t> jest </a:t>
            </a:r>
            <a:r>
              <a:rPr lang="pl-PL" sz="2900" dirty="0"/>
              <a:t>przecież </a:t>
            </a:r>
            <a:r>
              <a:rPr lang="en-US" sz="2900" dirty="0" err="1"/>
              <a:t>teraz</a:t>
            </a:r>
            <a:r>
              <a:rPr lang="en-US" sz="2900" dirty="0"/>
              <a:t> </a:t>
            </a:r>
            <a:r>
              <a:rPr lang="en-US" sz="2900" dirty="0" err="1"/>
              <a:t>oddzielonych</a:t>
            </a:r>
            <a:r>
              <a:rPr lang="en-US" sz="2900" dirty="0"/>
              <a:t> od</a:t>
            </a:r>
            <a:r>
              <a:rPr lang="pl-PL" sz="2900" dirty="0"/>
              <a:t> swoich</a:t>
            </a:r>
            <a:r>
              <a:rPr lang="en-US" sz="2900" dirty="0"/>
              <a:t> </a:t>
            </a:r>
            <a:r>
              <a:rPr lang="en-US" sz="2900" dirty="0" err="1"/>
              <a:t>najbliższych</a:t>
            </a:r>
            <a:r>
              <a:rPr lang="en-US" sz="2900" dirty="0"/>
              <a:t>, </a:t>
            </a:r>
            <a:r>
              <a:rPr lang="en-US" sz="2900" dirty="0" err="1"/>
              <a:t>wystraszonych</a:t>
            </a:r>
            <a:r>
              <a:rPr lang="en-US" sz="2900" dirty="0"/>
              <a:t> </a:t>
            </a:r>
            <a:r>
              <a:rPr lang="en-US" sz="2900" dirty="0" err="1"/>
              <a:t>nową</a:t>
            </a:r>
            <a:r>
              <a:rPr lang="en-US" sz="2900" dirty="0"/>
              <a:t>, </a:t>
            </a:r>
            <a:r>
              <a:rPr lang="en-US" sz="2900" dirty="0" err="1"/>
              <a:t>nieznaną</a:t>
            </a:r>
            <a:r>
              <a:rPr lang="en-US" sz="2900" dirty="0"/>
              <a:t> </a:t>
            </a:r>
            <a:r>
              <a:rPr lang="en-US" sz="2900" dirty="0" err="1"/>
              <a:t>i</a:t>
            </a:r>
            <a:r>
              <a:rPr lang="en-US" sz="2900" dirty="0"/>
              <a:t> </a:t>
            </a:r>
            <a:r>
              <a:rPr lang="en-US" sz="2900" dirty="0" err="1"/>
              <a:t>nieprzewidywalną</a:t>
            </a:r>
            <a:r>
              <a:rPr lang="en-US" sz="2900" dirty="0"/>
              <a:t> </a:t>
            </a:r>
            <a:r>
              <a:rPr lang="en-US" sz="2900" dirty="0" err="1"/>
              <a:t>sytuacją</a:t>
            </a:r>
            <a:r>
              <a:rPr lang="pl-PL" sz="2900" dirty="0"/>
              <a:t>. </a:t>
            </a:r>
            <a:br>
              <a:rPr lang="pl-PL" sz="2900" dirty="0"/>
            </a:br>
            <a:endParaRPr lang="en-US" sz="2900" dirty="0"/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00428F4-E291-4CEE-900E-F0F403D32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751" r="15489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7AE046F-6F4D-4433-9551-E0BFE1431F87}"/>
              </a:ext>
            </a:extLst>
          </p:cNvPr>
          <p:cNvSpPr txBox="1"/>
          <p:nvPr/>
        </p:nvSpPr>
        <p:spPr>
          <a:xfrm>
            <a:off x="4764947" y="5444455"/>
            <a:ext cx="5511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ZAPRASZAM DO LEKTURY !</a:t>
            </a:r>
          </a:p>
        </p:txBody>
      </p:sp>
    </p:spTree>
    <p:extLst>
      <p:ext uri="{BB962C8B-B14F-4D97-AF65-F5344CB8AC3E}">
        <p14:creationId xmlns:p14="http://schemas.microsoft.com/office/powerpoint/2010/main" xmlns="" val="1361370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195</Words>
  <Application>Microsoft Office PowerPoint</Application>
  <PresentationFormat>Niestandardowy</PresentationFormat>
  <Paragraphs>11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JEDNA Z MOICH ULUBIONYCH KSIĄŻEK</vt:lpstr>
      <vt:lpstr>Bardzo lubię czytać książkę Tove Jansson  „ Zima Muminków”. Niedawno czytałam ją kolejny raz mojej młodszej siostrze.</vt:lpstr>
      <vt:lpstr>Jest to jedna z dziewięciu książek z cyklu o Muminkach.  „Zima Muminków”należy do moich ulubionych. </vt:lpstr>
      <vt:lpstr>Opowiada o trollach zwanych Muminkami, które zawsze przesypiały całą zimę. Pewnego dnia zdarzyło się jednak coś przedziwnego. Muminek obudził się w środku zimy i nie mógł już zasnąć. Opuścił więc swój dom i wyruszył sam w tajemniczy, i nieznany dla niego świat. </vt:lpstr>
      <vt:lpstr>Spotkał go tam szereg niebezpiecznych przygód i nagłych zwrotów akcji.  Okazało się też, że nie jest zupełnie sam.  </vt:lpstr>
      <vt:lpstr>Slajd 6</vt:lpstr>
      <vt:lpstr>Jest to książka dla wszystkich. Nie tylko dla dzieci.  Opowiada o samotności, przyjaźni, pokonywaniu barier i radzeniu sobie z przeciwnościami. </vt:lpstr>
      <vt:lpstr>Ponadto opowieść jest bardzo aktualna. Wielu z nas jest przecież teraz oddzielonych od swoich najbliższych, wystraszonych nową, nieznaną i nieprzewidywalną sytuacją.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JEDNA Z MOICH ULUBIONYCH KSIĄŻEK</dc:title>
  <dc:creator>Admin</dc:creator>
  <cp:lastModifiedBy>user</cp:lastModifiedBy>
  <cp:revision>6</cp:revision>
  <dcterms:created xsi:type="dcterms:W3CDTF">2020-05-11T09:48:35Z</dcterms:created>
  <dcterms:modified xsi:type="dcterms:W3CDTF">2020-05-12T06:51:04Z</dcterms:modified>
</cp:coreProperties>
</file>